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2" autoAdjust="0"/>
    <p:restoredTop sz="86408" autoAdjust="0"/>
  </p:normalViewPr>
  <p:slideViewPr>
    <p:cSldViewPr snapToGrid="0">
      <p:cViewPr varScale="1">
        <p:scale>
          <a:sx n="106" d="100"/>
          <a:sy n="106" d="100"/>
        </p:scale>
        <p:origin x="1072" y="168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323769"/>
              </p:ext>
            </p:extLst>
          </p:nvPr>
        </p:nvGraphicFramePr>
        <p:xfrm>
          <a:off x="371070" y="1872568"/>
          <a:ext cx="5788809" cy="441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950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49859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7566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Crime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Election of Officers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4979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Report-Civility Ordinance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Kathleen O’Reilly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Report: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6825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625050-E9B5-3DC3-EE6C-0A212E3B6ADD}"/>
              </a:ext>
            </a:extLst>
          </p:cNvPr>
          <p:cNvSpPr txBox="1"/>
          <p:nvPr/>
        </p:nvSpPr>
        <p:spPr>
          <a:xfrm>
            <a:off x="2959520" y="566058"/>
            <a:ext cx="740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November 1, 2023,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57190"/>
              </p:ext>
            </p:extLst>
          </p:nvPr>
        </p:nvGraphicFramePr>
        <p:xfrm>
          <a:off x="6344803" y="1898454"/>
          <a:ext cx="5659224" cy="440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76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14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90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Engagement:  Holiday Party, December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 Woods/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63624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Dahlberg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3635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Kathy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75532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Announcements: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Meeting, January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E3D9752-B9D9-44EB-0E90-8F4EC724F274}"/>
              </a:ext>
            </a:extLst>
          </p:cNvPr>
          <p:cNvSpPr txBox="1"/>
          <p:nvPr/>
        </p:nvSpPr>
        <p:spPr>
          <a:xfrm>
            <a:off x="5922818" y="80217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1F6568-BE04-B6C5-232C-27FD3C7377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863" y="1598507"/>
            <a:ext cx="9865895" cy="50790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President:  Sandra Stevens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Vice President: Pam Campbell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Secretary:  Greg Quintero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Treasurer:  Cynthia Tang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Parliamentarian:  Bill Powell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Community Engagement:  Cindy Woods/Cathy </a:t>
            </a:r>
            <a:r>
              <a:rPr lang="en-US" sz="1600" dirty="0" err="1"/>
              <a:t>Elingher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Safety &amp; Security:  Joselyn Thomas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Quality of Life:  Holly Beery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Preservation:  Kathy Thomas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Membership: Lynn Dahlberg</a:t>
            </a:r>
          </a:p>
          <a:p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0EC08-1F9B-90AA-CB00-2B699753DF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3B4BEF-742E-55B6-725A-834CFE87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732" y="815194"/>
            <a:ext cx="8181361" cy="96462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2024 Slate Officers</a:t>
            </a:r>
          </a:p>
        </p:txBody>
      </p:sp>
    </p:spTree>
    <p:extLst>
      <p:ext uri="{BB962C8B-B14F-4D97-AF65-F5344CB8AC3E}">
        <p14:creationId xmlns:p14="http://schemas.microsoft.com/office/powerpoint/2010/main" val="230797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43559</TotalTime>
  <Words>153</Words>
  <Application>Microsoft Macintosh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Biome Light</vt:lpstr>
      <vt:lpstr>Calibri</vt:lpstr>
      <vt:lpstr>Office Theme</vt:lpstr>
      <vt:lpstr>PowerPoint Presentation</vt:lpstr>
      <vt:lpstr>2024 Slate Officers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73</cp:revision>
  <cp:lastPrinted>2023-01-02T22:06:28Z</cp:lastPrinted>
  <dcterms:created xsi:type="dcterms:W3CDTF">2022-04-06T02:16:14Z</dcterms:created>
  <dcterms:modified xsi:type="dcterms:W3CDTF">2023-10-30T19:40:39Z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