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28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BEB9AA"/>
    <a:srgbClr val="C0C9C2"/>
    <a:srgbClr val="AA9D92"/>
    <a:srgbClr val="F2F1EE"/>
    <a:srgbClr val="D8D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2" autoAdjust="0"/>
    <p:restoredTop sz="86408" autoAdjust="0"/>
  </p:normalViewPr>
  <p:slideViewPr>
    <p:cSldViewPr snapToGrid="0">
      <p:cViewPr varScale="1">
        <p:scale>
          <a:sx n="106" d="100"/>
          <a:sy n="106" d="100"/>
        </p:scale>
        <p:origin x="1072" y="168"/>
      </p:cViewPr>
      <p:guideLst>
        <p:guide pos="4128"/>
        <p:guide orient="horz" pos="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E6020-4209-49A3-9DC4-18264096E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97462-F1DD-4E64-BC14-F17A0F34B5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2FC57-E1F8-4F59-A87C-2833007EAF57}" type="datetimeFigureOut">
              <a:rPr lang="en-US" smtClean="0"/>
              <a:t>1/1/24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F0E3-AC70-4B5A-BCEB-9E3C021C86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F68B5-925F-4468-95B3-EA77C29C3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A06BE-7519-4B21-9E1D-AE6D6E69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ACAC0-59EA-4916-9995-398D6BEB88C3}" type="datetimeFigureOut">
              <a:rPr lang="en-US" smtClean="0"/>
              <a:t>1/1/24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2C62-FE30-453D-946B-754E9E42C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4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F2964EA8-200F-47C5-90C2-1DBA3D6D7C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8700" y="5078187"/>
            <a:ext cx="3222058" cy="96462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7878E298-5074-4E51-993E-34931A897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3" y="0"/>
            <a:ext cx="4941887" cy="5726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D26D0E-18C6-4DB1-B3A5-75E29BD65B17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89B90B-5C3C-4760-9360-5AE10BF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337C3D7-7DDB-42A8-901A-EC153DD2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0"/>
            <a:ext cx="4953000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B95226-A076-4D55-B408-1389A2F8C7A0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1028700" y="3556002"/>
            <a:ext cx="3108960" cy="2286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6673F10-179D-4539-AA33-AE34EC0457EF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454152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B6CFC30-1A59-4D28-9E30-0FF7D632C6A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805434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C4F3CC75-F9FA-4F77-9DD5-7E6C0F5C9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D1A0-04AB-4DD4-B9DB-BDEC5E64C94C}" type="datetime1">
              <a:rPr lang="en-US" smtClean="0"/>
              <a:t>1/1/24</a:t>
            </a:fld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3B5B65C-5DE0-4F81-8115-758CDB59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4A2ACE-2D85-4F78-818F-BBA6F6F0C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0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CB4EDDC-C544-421C-905C-A4D40D98A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EA80-260A-4EE9-83BB-E6DD04DEA906}" type="datetime1">
              <a:rPr lang="en-US" smtClean="0"/>
              <a:t>1/1/24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9CBFDBF-2D2B-469A-9B2F-72F90474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BA55D6-2810-4163-9D43-FEDA674E2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829" y="573503"/>
            <a:ext cx="10156826" cy="136959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E87E0B-D644-4037-B322-715C648BAD3B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41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940246AD-CE4F-4FD8-BCF6-5BA9ED62AC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543302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8ECBB79-D5D3-4ECE-99F9-1B6834629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C667C6DE-A3D4-4738-B7FC-43FB39FD7A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12C18C04-19C8-4ECC-83E8-6E65128CE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6"/>
            <a:ext cx="3924300" cy="28495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D14E5D8-EB42-4C87-B4AE-4746909A2D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39813" y="5067300"/>
            <a:ext cx="3913187" cy="1319213"/>
          </a:xfrm>
        </p:spPr>
        <p:txBody>
          <a:bodyPr>
            <a:normAutofit/>
          </a:bodyPr>
          <a:lstStyle>
            <a:lvl1pPr>
              <a:defRPr lang="en-US" sz="16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0649945F-7BBD-4042-AA34-709CE340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0274-DEF2-4F5D-8F74-69D0554CED55}" type="datetime1">
              <a:rPr lang="en-US" smtClean="0"/>
              <a:t>1/1/24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1936C4A-DE5F-4BFE-AED0-47E48CD4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81B703-4F1F-41A6-AD71-3FFB2820FF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0130" y="465136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1D25CF-5413-4949-A54A-871660840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58050" y="2000250"/>
            <a:ext cx="4667250" cy="33988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224E3A4F-8479-4D38-A6D4-85F0883F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4DA8-2D4A-4F06-BECA-044AF4113FB4}" type="datetime1">
              <a:rPr lang="en-US" smtClean="0"/>
              <a:t>1/1/24</a:t>
            </a:fld>
            <a:endParaRPr lang="en-US" dirty="0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D5A5341A-4863-40E8-8B9A-FB4E7192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2FED0-CD95-48B0-B54A-1F64F9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EF5E91-A275-4181-9C62-BC0773AD05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423630CA-0A51-4B04-A57B-9E412A8FCD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47137" y="3862387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C994AE8-9E30-418E-8361-5D851AFA4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854450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D4E5783-2917-458E-BE61-F3D5AAA8F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30908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1D734B5-5F1C-4E34-81FF-AD75105E83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5757DE8-43D6-4A47-ABC9-B39EC8016C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5"/>
            <a:ext cx="3924300" cy="43910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84C97B0-0D42-4831-9ABD-390370C0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1873-7D47-483D-BCB4-50DD9806C720}" type="datetime1">
              <a:rPr lang="en-US" smtClean="0"/>
              <a:t>1/1/24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CE8438DF-723C-49AB-AD18-1C40F107F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2FDE8-62A6-4290-88E6-2795313DE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465137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C85317C-3A2D-483F-B913-714129E19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3045" y="2426610"/>
            <a:ext cx="2378075" cy="111125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FEC7-1EEC-4FF2-868A-9799EA69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155" y="2714986"/>
            <a:ext cx="6674802" cy="655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1/1/24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1/1/24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364FFEF-B933-46C6-A918-A80C987DB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47" y="0"/>
            <a:ext cx="3938588" cy="6400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 hidden="1">
            <a:extLst>
              <a:ext uri="{FF2B5EF4-FFF2-40B4-BE49-F238E27FC236}">
                <a16:creationId xmlns:a16="http://schemas.microsoft.com/office/drawing/2014/main" id="{59E5EAF8-68C2-4910-8F66-D9320B957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7967" y="2105933"/>
            <a:ext cx="5297883" cy="102421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E48E1-D3BE-4B52-B2EC-13A514CB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966" y="2105933"/>
            <a:ext cx="5297883" cy="2237467"/>
          </a:xfrm>
        </p:spPr>
        <p:txBody>
          <a:bodyPr anchor="t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74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0815B22-13FE-47CD-9F79-73704A27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74C9-B808-4394-A017-79C83B2524EF}" type="datetime1">
              <a:rPr lang="en-US" smtClean="0"/>
              <a:t>1/1/24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7669539-CB64-44F5-999D-7B9E61F8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A076-F3B9-47CB-80C2-BE29F157D0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54075" y="1625600"/>
            <a:ext cx="10499725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09627E-FE70-43A1-B0CB-4D4F6C32C2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4074" y="122239"/>
            <a:ext cx="10499725" cy="1355724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41BF345D-81AF-4851-83A1-6233984890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1917" y="517972"/>
            <a:ext cx="31089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C4F3A57-45ED-498D-858C-3EE63DF129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6601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1AC5BB09-E3BA-4948-93B3-EDCAAB8031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1197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BF83C6B7-5484-4586-8830-098BDCD9C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6324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0C5663B1-EED6-4D80-A7C2-19E1366387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9069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0">
            <a:extLst>
              <a:ext uri="{FF2B5EF4-FFF2-40B4-BE49-F238E27FC236}">
                <a16:creationId xmlns:a16="http://schemas.microsoft.com/office/drawing/2014/main" id="{D21E7B61-407B-40A7-9AF6-0D7E7106BC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96046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415C3ACC-5A8A-46E6-BA0D-90ADD27E2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DF6D-B715-4785-8DEA-9165C638CF44}" type="datetime1">
              <a:rPr lang="en-US" smtClean="0"/>
              <a:t>1/1/24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0D00A5C2-DCEE-4CB3-9307-61EB88B1D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E8CB70-B054-4294-AD29-EE7A75C7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51507"/>
            <a:ext cx="8991563" cy="100583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0D608-4E7A-4014-9F62-CB43A0C839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6638" y="2717800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C3A63B0-4EEA-45BC-A016-5FDA0969EA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080679B-5220-4478-B631-7112F870B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35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9E4F61A3-2797-46FB-ACA7-0443E3BBDD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07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14ED733B-1DE9-4FDC-BD5F-2BE3BB07C9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0402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05858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275B11D-8F3F-472B-BBCC-A4F7415AC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3543300"/>
            <a:ext cx="3924300" cy="3314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F0629D-1A5F-4F4F-90D6-430379624E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1250" y="1981200"/>
            <a:ext cx="4972050" cy="447357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18C063B-0EE9-4FD5-A116-241C2454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E72A-09B6-4D56-855D-4360BD347914}" type="datetime1">
              <a:rPr lang="en-US" smtClean="0"/>
              <a:t>1/1/24</a:t>
            </a:fld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417B369-6569-4DCC-B684-BE1A7C5D0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EC1A7-43C3-481E-95D0-5616242E1A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4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C6CF0E0-8FF2-4FE7-AC69-85BEFA656508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77C8-AB8C-4B8A-A01F-113B16C4DCA3}" type="datetime1">
              <a:rPr lang="en-US" smtClean="0"/>
              <a:t>1/1/24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9" r:id="rId8"/>
    <p:sldLayoutId id="2147483655" r:id="rId9"/>
    <p:sldLayoutId id="2147483656" r:id="rId10"/>
    <p:sldLayoutId id="2147483658" r:id="rId11"/>
    <p:sldLayoutId id="214748365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8" userDrawn="1">
          <p15:clr>
            <a:srgbClr val="F26B43"/>
          </p15:clr>
        </p15:guide>
        <p15:guide id="2" pos="1176" userDrawn="1">
          <p15:clr>
            <a:srgbClr val="F26B43"/>
          </p15:clr>
        </p15:guide>
        <p15:guide id="3" pos="1296" userDrawn="1">
          <p15:clr>
            <a:srgbClr val="F26B43"/>
          </p15:clr>
        </p15:guide>
        <p15:guide id="4" pos="1824" userDrawn="1">
          <p15:clr>
            <a:srgbClr val="F26B43"/>
          </p15:clr>
        </p15:guide>
        <p15:guide id="5" pos="1944" userDrawn="1">
          <p15:clr>
            <a:srgbClr val="F26B43"/>
          </p15:clr>
        </p15:guide>
        <p15:guide id="6" pos="2472" userDrawn="1">
          <p15:clr>
            <a:srgbClr val="F26B43"/>
          </p15:clr>
        </p15:guide>
        <p15:guide id="7" pos="2592" userDrawn="1">
          <p15:clr>
            <a:srgbClr val="F26B43"/>
          </p15:clr>
        </p15:guide>
        <p15:guide id="8" pos="3120" userDrawn="1">
          <p15:clr>
            <a:srgbClr val="F26B43"/>
          </p15:clr>
        </p15:guide>
        <p15:guide id="9" pos="3240" userDrawn="1">
          <p15:clr>
            <a:srgbClr val="F26B43"/>
          </p15:clr>
        </p15:guide>
        <p15:guide id="10" pos="3792" userDrawn="1">
          <p15:clr>
            <a:srgbClr val="F26B43"/>
          </p15:clr>
        </p15:guide>
        <p15:guide id="11" pos="3912" userDrawn="1">
          <p15:clr>
            <a:srgbClr val="F26B43"/>
          </p15:clr>
        </p15:guide>
        <p15:guide id="12" pos="4416" userDrawn="1">
          <p15:clr>
            <a:srgbClr val="F26B43"/>
          </p15:clr>
        </p15:guide>
        <p15:guide id="13" pos="4560" userDrawn="1">
          <p15:clr>
            <a:srgbClr val="F26B43"/>
          </p15:clr>
        </p15:guide>
        <p15:guide id="14" pos="5088" userDrawn="1">
          <p15:clr>
            <a:srgbClr val="F26B43"/>
          </p15:clr>
        </p15:guide>
        <p15:guide id="15" pos="5208" userDrawn="1">
          <p15:clr>
            <a:srgbClr val="F26B43"/>
          </p15:clr>
        </p15:guide>
        <p15:guide id="16" pos="5736" userDrawn="1">
          <p15:clr>
            <a:srgbClr val="F26B43"/>
          </p15:clr>
        </p15:guide>
        <p15:guide id="17" pos="5856" userDrawn="1">
          <p15:clr>
            <a:srgbClr val="F26B43"/>
          </p15:clr>
        </p15:guide>
        <p15:guide id="18" pos="6384" userDrawn="1">
          <p15:clr>
            <a:srgbClr val="F26B43"/>
          </p15:clr>
        </p15:guide>
        <p15:guide id="19" pos="6504" userDrawn="1">
          <p15:clr>
            <a:srgbClr val="F26B43"/>
          </p15:clr>
        </p15:guide>
        <p15:guide id="20" pos="7032" userDrawn="1">
          <p15:clr>
            <a:srgbClr val="F26B43"/>
          </p15:clr>
        </p15:guide>
        <p15:guide id="21" orient="horz" pos="288" userDrawn="1">
          <p15:clr>
            <a:srgbClr val="F26B43"/>
          </p15:clr>
        </p15:guide>
        <p15:guide id="22" orient="horz" pos="1128" userDrawn="1">
          <p15:clr>
            <a:srgbClr val="F26B43"/>
          </p15:clr>
        </p15:guide>
        <p15:guide id="23" orient="horz" pos="1248" userDrawn="1">
          <p15:clr>
            <a:srgbClr val="F26B43"/>
          </p15:clr>
        </p15:guide>
        <p15:guide id="24" orient="horz" pos="2088" userDrawn="1">
          <p15:clr>
            <a:srgbClr val="F26B43"/>
          </p15:clr>
        </p15:guide>
        <p15:guide id="25" orient="horz" pos="2232" userDrawn="1">
          <p15:clr>
            <a:srgbClr val="F26B43"/>
          </p15:clr>
        </p15:guide>
        <p15:guide id="26" orient="horz" pos="3048" userDrawn="1">
          <p15:clr>
            <a:srgbClr val="F26B43"/>
          </p15:clr>
        </p15:guide>
        <p15:guide id="27" orient="horz" pos="3192" userDrawn="1">
          <p15:clr>
            <a:srgbClr val="F26B43"/>
          </p15:clr>
        </p15:guide>
        <p15:guide id="2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_MPNA - 2">
            <a:extLst>
              <a:ext uri="{FF2B5EF4-FFF2-40B4-BE49-F238E27FC236}">
                <a16:creationId xmlns:a16="http://schemas.microsoft.com/office/drawing/2014/main" id="{BC2F486E-CC42-DFAF-CEFC-63407AF27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8" y="307038"/>
            <a:ext cx="1428155" cy="1280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72CD203-5967-79FB-D4C4-E4ABF5129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157695"/>
              </p:ext>
            </p:extLst>
          </p:nvPr>
        </p:nvGraphicFramePr>
        <p:xfrm>
          <a:off x="371070" y="1872568"/>
          <a:ext cx="5788809" cy="4561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950">
                  <a:extLst>
                    <a:ext uri="{9D8B030D-6E8A-4147-A177-3AD203B41FA5}">
                      <a16:colId xmlns:a16="http://schemas.microsoft.com/office/drawing/2014/main" val="69703121"/>
                    </a:ext>
                  </a:extLst>
                </a:gridCol>
                <a:gridCol w="1949859">
                  <a:extLst>
                    <a:ext uri="{9D8B030D-6E8A-4147-A177-3AD203B41FA5}">
                      <a16:colId xmlns:a16="http://schemas.microsoft.com/office/drawing/2014/main" val="4162056174"/>
                    </a:ext>
                  </a:extLst>
                </a:gridCol>
              </a:tblGrid>
              <a:tr h="77566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72977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 to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43082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Sgt. Alms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92553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President’s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70210"/>
                  </a:ext>
                </a:extLst>
              </a:tr>
              <a:tr h="49796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MPSN Report-Civility Ordinance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Lynn Henson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Planning Dept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02315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Vice President’s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Pam Campbell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50410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Secretary’s Report: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Greg Quintero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30878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Treasurer’s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Cynthia Tang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768252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Parliamentarian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 Powell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2220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B625050-E9B5-3DC3-EE6C-0A212E3B6ADD}"/>
              </a:ext>
            </a:extLst>
          </p:cNvPr>
          <p:cNvSpPr txBox="1"/>
          <p:nvPr/>
        </p:nvSpPr>
        <p:spPr>
          <a:xfrm>
            <a:off x="2959520" y="566058"/>
            <a:ext cx="7403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GENERAL MEETING AGENDA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Wednesday, January 3, 2024, 6:00 pm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4D067253-1CCD-91DB-7E3E-08581F0EE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87492"/>
              </p:ext>
            </p:extLst>
          </p:nvPr>
        </p:nvGraphicFramePr>
        <p:xfrm>
          <a:off x="6344803" y="1898454"/>
          <a:ext cx="5659224" cy="413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76">
                  <a:extLst>
                    <a:ext uri="{9D8B030D-6E8A-4147-A177-3AD203B41FA5}">
                      <a16:colId xmlns:a16="http://schemas.microsoft.com/office/drawing/2014/main" val="69703121"/>
                    </a:ext>
                  </a:extLst>
                </a:gridCol>
                <a:gridCol w="1982548">
                  <a:extLst>
                    <a:ext uri="{9D8B030D-6E8A-4147-A177-3AD203B41FA5}">
                      <a16:colId xmlns:a16="http://schemas.microsoft.com/office/drawing/2014/main" val="4162056174"/>
                    </a:ext>
                  </a:extLst>
                </a:gridCol>
              </a:tblGrid>
              <a:tr h="7146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72977"/>
                  </a:ext>
                </a:extLst>
              </a:tr>
              <a:tr h="479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&amp; Security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Joselyn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Thomas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43082"/>
                  </a:ext>
                </a:extLst>
              </a:tr>
              <a:tr h="636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Community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Cindy Woods/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Cathy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Ehlinger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92553"/>
                  </a:ext>
                </a:extLst>
              </a:tr>
              <a:tr h="63624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 of Life &amp; Infrastructure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Cynthia Tang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70210"/>
                  </a:ext>
                </a:extLst>
              </a:tr>
              <a:tr h="37857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Lynn Dahlberg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02315"/>
                  </a:ext>
                </a:extLst>
              </a:tr>
              <a:tr h="3635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Kathy 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50410"/>
                  </a:ext>
                </a:extLst>
              </a:tr>
              <a:tr h="75532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Announcements: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Next Meeting:  February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3087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E3D9752-B9D9-44EB-0E90-8F4EC724F274}"/>
              </a:ext>
            </a:extLst>
          </p:cNvPr>
          <p:cNvSpPr txBox="1"/>
          <p:nvPr/>
        </p:nvSpPr>
        <p:spPr>
          <a:xfrm>
            <a:off x="5922818" y="80217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0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imalist Presentation">
      <a:dk1>
        <a:sysClr val="windowText" lastClr="000000"/>
      </a:dk1>
      <a:lt1>
        <a:sysClr val="window" lastClr="FFFFFF"/>
      </a:lt1>
      <a:dk2>
        <a:srgbClr val="ABABAB"/>
      </a:dk2>
      <a:lt2>
        <a:srgbClr val="F2F1EE"/>
      </a:lt2>
      <a:accent1>
        <a:srgbClr val="D8D2CD"/>
      </a:accent1>
      <a:accent2>
        <a:srgbClr val="C0C9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iome Light"/>
        <a:ea typeface=""/>
        <a:cs typeface=""/>
      </a:majorFont>
      <a:minorFont>
        <a:latin typeface="Biom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color presentation_Win32_LW_v2.potx" id="{B7F4C684-7BE5-4BD8-BEBE-7F207A45F474}" vid="{9091DE1E-F617-4C59-950B-F96736B88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10211-FBDE-44DA-8AD6-29E596B297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976319-4513-485C-AD3A-E56C39927A3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A1B7BBB-8F46-4BA8-85EC-2ECC1D2E3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{98F98245-D4FF-4FA6-973D-A6FCD885A279}tf16411245_win32</Template>
  <TotalTime>47868</TotalTime>
  <Words>97</Words>
  <Application>Microsoft Macintosh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Biome Light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Team</dc:title>
  <dc:creator>Miller, Jill M</dc:creator>
  <cp:lastModifiedBy>Sandra Stevens</cp:lastModifiedBy>
  <cp:revision>78</cp:revision>
  <cp:lastPrinted>2023-01-02T22:06:28Z</cp:lastPrinted>
  <dcterms:created xsi:type="dcterms:W3CDTF">2022-04-06T02:16:14Z</dcterms:created>
  <dcterms:modified xsi:type="dcterms:W3CDTF">2024-01-04T21:43:09Z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6e4db608-ddec-4a44-8ad7-7d5a79b7448e_Enabled">
    <vt:lpwstr>true</vt:lpwstr>
  </property>
  <property fmtid="{D5CDD505-2E9C-101B-9397-08002B2CF9AE}" pid="4" name="MSIP_Label_6e4db608-ddec-4a44-8ad7-7d5a79b7448e_SetDate">
    <vt:lpwstr>2022-04-06T02:16:14Z</vt:lpwstr>
  </property>
  <property fmtid="{D5CDD505-2E9C-101B-9397-08002B2CF9AE}" pid="5" name="MSIP_Label_6e4db608-ddec-4a44-8ad7-7d5a79b7448e_Method">
    <vt:lpwstr>Standard</vt:lpwstr>
  </property>
  <property fmtid="{D5CDD505-2E9C-101B-9397-08002B2CF9AE}" pid="6" name="MSIP_Label_6e4db608-ddec-4a44-8ad7-7d5a79b7448e_Name">
    <vt:lpwstr>Internal</vt:lpwstr>
  </property>
  <property fmtid="{D5CDD505-2E9C-101B-9397-08002B2CF9AE}" pid="7" name="MSIP_Label_6e4db608-ddec-4a44-8ad7-7d5a79b7448e_SiteId">
    <vt:lpwstr>fd799da1-bfc1-4234-a91c-72b3a1cb9e26</vt:lpwstr>
  </property>
  <property fmtid="{D5CDD505-2E9C-101B-9397-08002B2CF9AE}" pid="8" name="MSIP_Label_6e4db608-ddec-4a44-8ad7-7d5a79b7448e_ActionId">
    <vt:lpwstr>101aa2fe-b879-4c90-bcb7-180af79dedf4</vt:lpwstr>
  </property>
  <property fmtid="{D5CDD505-2E9C-101B-9397-08002B2CF9AE}" pid="9" name="MSIP_Label_6e4db608-ddec-4a44-8ad7-7d5a79b7448e_ContentBits">
    <vt:lpwstr>0</vt:lpwstr>
  </property>
</Properties>
</file>