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 autoAdjust="0"/>
    <p:restoredTop sz="86408" autoAdjust="0"/>
  </p:normalViewPr>
  <p:slideViewPr>
    <p:cSldViewPr snapToGrid="0">
      <p:cViewPr varScale="1">
        <p:scale>
          <a:sx n="106" d="100"/>
          <a:sy n="106" d="100"/>
        </p:scale>
        <p:origin x="1072" y="168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370875"/>
              </p:ext>
            </p:extLst>
          </p:nvPr>
        </p:nvGraphicFramePr>
        <p:xfrm>
          <a:off x="371070" y="1872568"/>
          <a:ext cx="5788809" cy="4610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950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49859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7566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- Thank 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  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Crime Report                  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Cmdr. Johnson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Sgt. Alms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4979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Report-Civility Ordinance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Report: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6825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625050-E9B5-3DC3-EE6C-0A212E3B6ADD}"/>
              </a:ext>
            </a:extLst>
          </p:cNvPr>
          <p:cNvSpPr txBox="1"/>
          <p:nvPr/>
        </p:nvSpPr>
        <p:spPr>
          <a:xfrm>
            <a:off x="2959520" y="566058"/>
            <a:ext cx="740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February 7,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70138"/>
              </p:ext>
            </p:extLst>
          </p:nvPr>
        </p:nvGraphicFramePr>
        <p:xfrm>
          <a:off x="6344803" y="1898454"/>
          <a:ext cx="5659224" cy="413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76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14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79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 Woods/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Dahlberg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3635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Kathy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75532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Announcements: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Meeting:  March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E3D9752-B9D9-44EB-0E90-8F4EC724F274}"/>
              </a:ext>
            </a:extLst>
          </p:cNvPr>
          <p:cNvSpPr txBox="1"/>
          <p:nvPr/>
        </p:nvSpPr>
        <p:spPr>
          <a:xfrm>
            <a:off x="5922818" y="8021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47924</TotalTime>
  <Words>96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Biome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80</cp:revision>
  <cp:lastPrinted>2023-01-02T22:06:28Z</cp:lastPrinted>
  <dcterms:created xsi:type="dcterms:W3CDTF">2022-04-06T02:16:14Z</dcterms:created>
  <dcterms:modified xsi:type="dcterms:W3CDTF">2024-02-07T03:06:19Z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